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2024-05-20T15:23:12Z</dcterms:modified>
  <cp:revision>10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